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9E6EF1-3F0D-4A5C-9B97-4746DE88C6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E3F8814-1C07-452C-8A8B-D5CA8958C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17E38A-8D86-4977-8FD7-EC2BB9BC3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93502" y="6312207"/>
            <a:ext cx="2743200" cy="36512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defRPr>
            </a:lvl1pPr>
          </a:lstStyle>
          <a:p>
            <a:fld id="{0A208B01-2E25-4BA8-A7CA-D1FEC87216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996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D1C010-DB2E-4B50-A6C2-597E82513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656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85C797B-7B73-4A90-9CF5-DC627A043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7156"/>
            <a:ext cx="10515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DE377CFC-A521-4676-91DB-A147DCC67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93502" y="6312207"/>
            <a:ext cx="2743200" cy="36512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defRPr>
            </a:lvl1pPr>
          </a:lstStyle>
          <a:p>
            <a:fld id="{0A208B01-2E25-4BA8-A7CA-D1FEC87216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576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FCE1A33-6A79-4771-8CCF-97CB49C9A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34607E-637B-4663-AB2F-061B4E750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425552-0C47-4430-BC8C-FC585FB89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A95C1-9293-4572-9341-E1392C9B4190}" type="datetimeFigureOut">
              <a:rPr kumimoji="1" lang="ja-JP" altLang="en-US" smtClean="0"/>
              <a:t>2023/11/16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2ACCA3-C408-4523-8E06-2F368AB839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E1000B-9C31-49CE-973D-51F50B93F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08B01-2E25-4BA8-A7CA-D1FEC8721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30A400D3-AA15-472E-84DA-5EB0537D93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DD7AAF87-B2BE-4A79-A314-D709E57B302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0511" y="6017112"/>
            <a:ext cx="3861613" cy="840887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85BC4AD-B8A5-4C5A-B959-2FB45B3822CE}"/>
              </a:ext>
            </a:extLst>
          </p:cNvPr>
          <p:cNvSpPr/>
          <p:nvPr userDrawn="1"/>
        </p:nvSpPr>
        <p:spPr>
          <a:xfrm>
            <a:off x="3446675" y="2027842"/>
            <a:ext cx="5298649" cy="36521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70895AC-E4BB-4659-8928-0293A09FF03A}"/>
              </a:ext>
            </a:extLst>
          </p:cNvPr>
          <p:cNvSpPr/>
          <p:nvPr userDrawn="1"/>
        </p:nvSpPr>
        <p:spPr>
          <a:xfrm>
            <a:off x="5504075" y="134315"/>
            <a:ext cx="5410668" cy="1325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C2D56A87-3381-4BA7-A081-14FD0726CE2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07563" y="6122723"/>
            <a:ext cx="2582958" cy="7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BE671C-4808-44A8-9681-AAD09AAE8E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2FC57D9-C854-46E9-8511-485A3CED5E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603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350435-97AC-4B9D-BA4A-1CF028E88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96111BC-A52A-44CD-876F-38CB80F1D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951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EB1CAC5-CA14-40B1-8589-B7D600D0A5DC}" vid="{03D828DF-3272-457F-ACB9-A838B46F9B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ゴシック</vt:lpstr>
      <vt:lpstr>游ゴシック</vt:lpstr>
      <vt:lpstr>游ゴシック Light</vt:lpstr>
      <vt:lpstr>Arial</vt:lpstr>
      <vt:lpstr>Office テーマ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Hiroaki Ogata</dc:creator>
  <cp:lastModifiedBy>Kento Koike</cp:lastModifiedBy>
  <cp:revision>7</cp:revision>
  <dcterms:created xsi:type="dcterms:W3CDTF">2023-10-30T13:55:18Z</dcterms:created>
  <dcterms:modified xsi:type="dcterms:W3CDTF">2023-11-16T02:28:38Z</dcterms:modified>
</cp:coreProperties>
</file>